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3" r:id="rId2"/>
    <p:sldId id="281" r:id="rId3"/>
    <p:sldId id="280" r:id="rId4"/>
    <p:sldId id="279" r:id="rId5"/>
    <p:sldId id="258" r:id="rId6"/>
    <p:sldId id="275" r:id="rId7"/>
    <p:sldId id="276" r:id="rId8"/>
    <p:sldId id="285" r:id="rId9"/>
    <p:sldId id="274" r:id="rId10"/>
    <p:sldId id="284" r:id="rId11"/>
    <p:sldId id="273" r:id="rId12"/>
    <p:sldId id="272" r:id="rId13"/>
    <p:sldId id="266" r:id="rId14"/>
    <p:sldId id="267" r:id="rId15"/>
    <p:sldId id="268" r:id="rId16"/>
    <p:sldId id="270" r:id="rId17"/>
    <p:sldId id="269" r:id="rId18"/>
    <p:sldId id="277" r:id="rId19"/>
    <p:sldId id="286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EF6F9-5F98-4F29-9FB7-CC737DBD453B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614EB-1222-49CC-9C68-C24FB3E5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642918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В каждой школе есть, что-то такое, чем она гордится,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есть, что-то своё особенное.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Для нас – это наш школьный музей «ПАМЯТЬ.СУДЬБА.ЭПОХА»,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  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7"/>
          <a:stretch>
            <a:fillRect/>
          </a:stretch>
        </p:blipFill>
        <p:spPr bwMode="auto">
          <a:xfrm>
            <a:off x="827584" y="2420888"/>
            <a:ext cx="7177578" cy="337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428604"/>
            <a:ext cx="44291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ЗАРУБЕЖНЫЕ ГОСТИ  В  АРСКЕ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071810"/>
            <a:ext cx="3397874" cy="2590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4" name="Picture 2" descr="C:\Users\admin\Documents\999\Desktop\2021-2022\музей\сертификат музея\ВСЕ О МУЗЕЕ\Шнайдер\img2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2"/>
            <a:ext cx="3016129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C:\Users\admin\Documents\999\Desktop\2021-2022\музей\сертификат музея\ВСЕ О МУЗЕЕ\Шнайдер\img240.jpg"/>
          <p:cNvPicPr>
            <a:picLocks noChangeAspect="1" noChangeArrowheads="1"/>
          </p:cNvPicPr>
          <p:nvPr/>
        </p:nvPicPr>
        <p:blipFill>
          <a:blip r:embed="rId5"/>
          <a:srcRect b="30017"/>
          <a:stretch>
            <a:fillRect/>
          </a:stretch>
        </p:blipFill>
        <p:spPr bwMode="auto">
          <a:xfrm>
            <a:off x="5429256" y="1071546"/>
            <a:ext cx="3285047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C:\Users\admin\Documents\999\Desktop\2021-2022\музей\сертификат музея\ВСЕ О МУЗЕЕ\Шнайдер\img241.jpg"/>
          <p:cNvPicPr>
            <a:picLocks noChangeAspect="1" noChangeArrowheads="1"/>
          </p:cNvPicPr>
          <p:nvPr/>
        </p:nvPicPr>
        <p:blipFill>
          <a:blip r:embed="rId6" cstate="print"/>
          <a:srcRect l="5458" t="8333" r="8332" b="16666"/>
          <a:stretch>
            <a:fillRect/>
          </a:stretch>
        </p:blipFill>
        <p:spPr bwMode="auto">
          <a:xfrm>
            <a:off x="3559960" y="928671"/>
            <a:ext cx="1726419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57158" y="557214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Переписка с родственниками военнопленного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П.Шнайдер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564357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Посещение кладбища для военнопленных в г. Арск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135"/>
            <a:ext cx="9144000" cy="689513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556625"/>
            <a:ext cx="3214710" cy="241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Picture 2" descr="C:\Users\admin\Desktop\музей\IMG_20220720_082212.jpg"/>
          <p:cNvPicPr>
            <a:picLocks noChangeAspect="1" noChangeArrowheads="1"/>
          </p:cNvPicPr>
          <p:nvPr/>
        </p:nvPicPr>
        <p:blipFill>
          <a:blip r:embed="rId4" cstate="print"/>
          <a:srcRect t="7291" r="12500" b="4166"/>
          <a:stretch>
            <a:fillRect/>
          </a:stretch>
        </p:blipFill>
        <p:spPr bwMode="auto">
          <a:xfrm rot="16200000">
            <a:off x="5790987" y="3567335"/>
            <a:ext cx="2071702" cy="2795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 descr="C:\Users\admin\Desktop\музей\IMG_20220720_082234.jpg"/>
          <p:cNvPicPr>
            <a:picLocks noChangeAspect="1" noChangeArrowheads="1"/>
          </p:cNvPicPr>
          <p:nvPr/>
        </p:nvPicPr>
        <p:blipFill>
          <a:blip r:embed="rId5" cstate="print"/>
          <a:srcRect l="6250" t="8333" r="5468" b="14583"/>
          <a:stretch>
            <a:fillRect/>
          </a:stretch>
        </p:blipFill>
        <p:spPr bwMode="auto">
          <a:xfrm rot="16000857">
            <a:off x="33275" y="4538703"/>
            <a:ext cx="2290843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C:\Users\admin\Desktop\музей\IMG_20220720_082446.jpg"/>
          <p:cNvPicPr>
            <a:picLocks noChangeAspect="1" noChangeArrowheads="1"/>
          </p:cNvPicPr>
          <p:nvPr/>
        </p:nvPicPr>
        <p:blipFill>
          <a:blip r:embed="rId6" cstate="print"/>
          <a:srcRect l="6250" t="8333" r="3906" b="13541"/>
          <a:stretch>
            <a:fillRect/>
          </a:stretch>
        </p:blipFill>
        <p:spPr bwMode="auto">
          <a:xfrm rot="5665660">
            <a:off x="2456754" y="4677288"/>
            <a:ext cx="1978957" cy="129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admin\Documents\999\Desktop\2021-2022\музей\сертификат музея\ВСЕ О МУЗЕЕ\гости из Италии\Алсина Фагимовна.jpg"/>
          <p:cNvPicPr>
            <a:picLocks noChangeAspect="1" noChangeArrowheads="1"/>
          </p:cNvPicPr>
          <p:nvPr/>
        </p:nvPicPr>
        <p:blipFill>
          <a:blip r:embed="rId7"/>
          <a:srcRect l="36111" t="16666" r="22222" b="33333"/>
          <a:stretch>
            <a:fillRect/>
          </a:stretch>
        </p:blipFill>
        <p:spPr bwMode="auto">
          <a:xfrm>
            <a:off x="714348" y="857232"/>
            <a:ext cx="1714512" cy="274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admin\Documents\999\Desktop\2021-2022\музей\сертификат музея\ВСЕ О МУЗЕЕ\гости из Италии\итальянка3.jpg"/>
          <p:cNvPicPr>
            <a:picLocks noChangeAspect="1" noChangeArrowheads="1"/>
          </p:cNvPicPr>
          <p:nvPr/>
        </p:nvPicPr>
        <p:blipFill>
          <a:blip r:embed="rId8" cstate="print"/>
          <a:srcRect t="29167" b="11458"/>
          <a:stretch>
            <a:fillRect/>
          </a:stretch>
        </p:blipFill>
        <p:spPr bwMode="auto">
          <a:xfrm>
            <a:off x="2643174" y="1071546"/>
            <a:ext cx="2379999" cy="1884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786050" y="500042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Гости из Италии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3000370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Наш школьный музей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  посетила родственница автора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         книги «Последний ад».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714753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rgbClr val="002060"/>
                </a:solidFill>
                <a:latin typeface="Monotype Corsiva" pitchFamily="66" charset="0"/>
              </a:rPr>
              <a:t>Альсина</a:t>
            </a: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Monotype Corsiva" pitchFamily="66" charset="0"/>
              </a:rPr>
              <a:t>Фагимовна</a:t>
            </a: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сделала перевод книги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  «Последний ад»  и привезла ее из Италии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14876" y="5786454"/>
            <a:ext cx="3081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Подарок музею, макет памятной плиты.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135"/>
            <a:ext cx="9144000" cy="6895135"/>
          </a:xfrm>
          <a:prstGeom prst="rect">
            <a:avLst/>
          </a:prstGeom>
          <a:noFill/>
        </p:spPr>
      </p:pic>
      <p:pic>
        <p:nvPicPr>
          <p:cNvPr id="3" name="Picture 2" descr="E:\Райсовет\2022 год\У войны не женское лицо\на 20.04.выступление\эвакогоспиталь\IMG-20190828-WA00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0"/>
          <a:stretch/>
        </p:blipFill>
        <p:spPr bwMode="auto">
          <a:xfrm>
            <a:off x="5857884" y="3143248"/>
            <a:ext cx="2706585" cy="2775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Райсовет\2022 год\У войны не женское лицо\на 20.04.выступление\эвакогоспиталь\IMG-20190828-WA00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0" t="11026" r="9150" b="17331"/>
          <a:stretch/>
        </p:blipFill>
        <p:spPr bwMode="auto">
          <a:xfrm>
            <a:off x="5786446" y="500042"/>
            <a:ext cx="2643206" cy="2493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admin\Desktop\музей\IMG_20220720_082618.jpg"/>
          <p:cNvPicPr>
            <a:picLocks noChangeAspect="1" noChangeArrowheads="1"/>
          </p:cNvPicPr>
          <p:nvPr/>
        </p:nvPicPr>
        <p:blipFill>
          <a:blip r:embed="rId5" cstate="print"/>
          <a:srcRect l="5556" t="6250" b="3125"/>
          <a:stretch>
            <a:fillRect/>
          </a:stretch>
        </p:blipFill>
        <p:spPr bwMode="auto">
          <a:xfrm rot="9848222">
            <a:off x="547545" y="4117782"/>
            <a:ext cx="1680351" cy="2149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7" name="Picture 3" descr="C:\Users\admin\Desktop\музей\IMG_20220720_082707.jpg"/>
          <p:cNvPicPr>
            <a:picLocks noChangeAspect="1" noChangeArrowheads="1"/>
          </p:cNvPicPr>
          <p:nvPr/>
        </p:nvPicPr>
        <p:blipFill>
          <a:blip r:embed="rId6" cstate="print"/>
          <a:srcRect l="8333" t="5208" r="5555" b="10416"/>
          <a:stretch>
            <a:fillRect/>
          </a:stretch>
        </p:blipFill>
        <p:spPr bwMode="auto">
          <a:xfrm rot="11341294">
            <a:off x="2365264" y="4110628"/>
            <a:ext cx="1565991" cy="2045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admin\Documents\999\Desktop\2021-2022\музей\сертификат музея\ВСЕ О МУЗЕЕ\Японцы\IMG-20190828-WA0062.jpg"/>
          <p:cNvPicPr>
            <a:picLocks noChangeAspect="1" noChangeArrowheads="1"/>
          </p:cNvPicPr>
          <p:nvPr/>
        </p:nvPicPr>
        <p:blipFill>
          <a:blip r:embed="rId7"/>
          <a:srcRect l="10268" t="10714" r="10714"/>
          <a:stretch>
            <a:fillRect/>
          </a:stretch>
        </p:blipFill>
        <p:spPr bwMode="auto">
          <a:xfrm>
            <a:off x="1428728" y="1000108"/>
            <a:ext cx="3813384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285984" y="285728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Встреча гостей из Японии,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  28.08.2019 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5286388"/>
            <a:ext cx="4786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Японская делегация приехали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с мемориальным туром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Россию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2" name="Picture 2" descr="C:\Users\admin\Desktop\2021-02-27 09-48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64358" y="1936312"/>
            <a:ext cx="2927727" cy="2198328"/>
          </a:xfrm>
          <a:prstGeom prst="rect">
            <a:avLst/>
          </a:prstGeom>
          <a:noFill/>
        </p:spPr>
      </p:pic>
      <p:pic>
        <p:nvPicPr>
          <p:cNvPr id="4" name="Picture 2" descr="C:\Users\admin\Desktop\музей\IMG_20220720_082637.jpg"/>
          <p:cNvPicPr>
            <a:picLocks noChangeAspect="1" noChangeArrowheads="1"/>
          </p:cNvPicPr>
          <p:nvPr/>
        </p:nvPicPr>
        <p:blipFill>
          <a:blip r:embed="rId4" cstate="print"/>
          <a:srcRect l="6944" t="4166" r="9722" b="11458"/>
          <a:stretch>
            <a:fillRect/>
          </a:stretch>
        </p:blipFill>
        <p:spPr bwMode="auto">
          <a:xfrm>
            <a:off x="6500826" y="1071546"/>
            <a:ext cx="1939409" cy="2618202"/>
          </a:xfrm>
          <a:prstGeom prst="rect">
            <a:avLst/>
          </a:prstGeom>
          <a:noFill/>
        </p:spPr>
      </p:pic>
      <p:pic>
        <p:nvPicPr>
          <p:cNvPr id="5" name="Picture 3" descr="C:\Users\admin\Documents\999\Desktop\2021-2022\музей\сертификат музея\ВСЕ О МУЗЕЕ\Откр мемориал доски\интервью Дементьевой.jpg"/>
          <p:cNvPicPr>
            <a:picLocks noChangeAspect="1" noChangeArrowheads="1"/>
          </p:cNvPicPr>
          <p:nvPr/>
        </p:nvPicPr>
        <p:blipFill>
          <a:blip r:embed="rId5"/>
          <a:srcRect t="12500"/>
          <a:stretch>
            <a:fillRect/>
          </a:stretch>
        </p:blipFill>
        <p:spPr bwMode="auto">
          <a:xfrm>
            <a:off x="857224" y="785794"/>
            <a:ext cx="2500312" cy="2917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admin\Documents\999\Desktop\2021-2022\музей\сертификат музея\ВСЕ О МУЗЕЕ\гость Анас абый.jpg"/>
          <p:cNvPicPr>
            <a:picLocks noChangeAspect="1" noChangeArrowheads="1"/>
          </p:cNvPicPr>
          <p:nvPr/>
        </p:nvPicPr>
        <p:blipFill>
          <a:blip r:embed="rId6"/>
          <a:srcRect l="11184" t="13158"/>
          <a:stretch>
            <a:fillRect/>
          </a:stretch>
        </p:blipFill>
        <p:spPr bwMode="auto">
          <a:xfrm>
            <a:off x="785786" y="4572008"/>
            <a:ext cx="2428859" cy="17811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357554" y="557214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5643578"/>
            <a:ext cx="3786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Гость из Санкт- Петербурга-военный врач Закиров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Анса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Давлиевич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3" y="3714752"/>
            <a:ext cx="32861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Телеканал ТНВ снимает репортаж об открытии нашего музея-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54" y="571480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Встречи с известными людьми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4572008"/>
            <a:ext cx="2500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гостях Феоктистова О.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29388" y="3714752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Слова пожеланий коллективу от космонавта Рыжикова С.Н.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4098" name="Picture 2" descr="C:\WINDOWS\Temp\Rar$DIa0.953\2022-05-19 11-27-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72" y="1285860"/>
            <a:ext cx="2643206" cy="1984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WINDOWS\Temp\Rar$DIa0.733\2022-05-19 12-02-52.JPG"/>
          <p:cNvPicPr>
            <a:picLocks noChangeAspect="1" noChangeArrowheads="1"/>
          </p:cNvPicPr>
          <p:nvPr/>
        </p:nvPicPr>
        <p:blipFill>
          <a:blip r:embed="rId4" cstate="print"/>
          <a:srcRect t="13541" r="10156"/>
          <a:stretch>
            <a:fillRect/>
          </a:stretch>
        </p:blipFill>
        <p:spPr bwMode="auto">
          <a:xfrm>
            <a:off x="5786446" y="3643314"/>
            <a:ext cx="2612221" cy="1885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WINDOWS\Temp\Rar$DIa0.024\2022-05-19 13-53-16_1652987266308.JPG"/>
          <p:cNvPicPr>
            <a:picLocks noChangeAspect="1" noChangeArrowheads="1"/>
          </p:cNvPicPr>
          <p:nvPr/>
        </p:nvPicPr>
        <p:blipFill>
          <a:blip r:embed="rId5" cstate="print"/>
          <a:srcRect t="6250"/>
          <a:stretch>
            <a:fillRect/>
          </a:stretch>
        </p:blipFill>
        <p:spPr bwMode="auto">
          <a:xfrm>
            <a:off x="5715008" y="1357298"/>
            <a:ext cx="2844810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C:\WINDOWS\Temp\Rar$DIa0.322\2022-05-19 13-53-17_1652987244412.JPG"/>
          <p:cNvPicPr>
            <a:picLocks noChangeAspect="1" noChangeArrowheads="1"/>
          </p:cNvPicPr>
          <p:nvPr/>
        </p:nvPicPr>
        <p:blipFill>
          <a:blip r:embed="rId6" cstate="print"/>
          <a:srcRect t="10416"/>
          <a:stretch>
            <a:fillRect/>
          </a:stretch>
        </p:blipFill>
        <p:spPr bwMode="auto">
          <a:xfrm>
            <a:off x="214282" y="3429000"/>
            <a:ext cx="2714644" cy="1823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C:\WINDOWS\Temp\Rar$DIa0.911\2022-05-19 13-53-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500570"/>
            <a:ext cx="2571736" cy="1928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Picture 7" descr="C:\Users\admin\Desktop\печатать май 22\Чугунов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1928802"/>
            <a:ext cx="1822568" cy="2508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357422" y="642918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Гости из Санкт- Петербурга 19 мая 2022 г.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135"/>
            <a:ext cx="9144000" cy="6895135"/>
          </a:xfrm>
          <a:prstGeom prst="rect">
            <a:avLst/>
          </a:prstGeom>
          <a:noFill/>
        </p:spPr>
      </p:pic>
      <p:pic>
        <p:nvPicPr>
          <p:cNvPr id="23554" name="Picture 2" descr="C:\Users\admin\Desktop\музей\IMG_20220720_083241.jpg"/>
          <p:cNvPicPr>
            <a:picLocks noChangeAspect="1" noChangeArrowheads="1"/>
          </p:cNvPicPr>
          <p:nvPr/>
        </p:nvPicPr>
        <p:blipFill>
          <a:blip r:embed="rId3" cstate="print"/>
          <a:srcRect l="2343" t="2083" r="4687"/>
          <a:stretch>
            <a:fillRect/>
          </a:stretch>
        </p:blipFill>
        <p:spPr bwMode="auto">
          <a:xfrm rot="6091141">
            <a:off x="5208131" y="1545091"/>
            <a:ext cx="3438938" cy="271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42910" y="5715016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Гөлбахар Самигуллина, воспоминаия о </a:t>
            </a:r>
          </a:p>
          <a:p>
            <a:r>
              <a:rPr lang="tt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военнопленных  в Арске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500042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Публикации в газете «Арский вестник»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6380" y="4857760"/>
            <a:ext cx="328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cs typeface="Browallia New" pitchFamily="34" charset="-34"/>
              </a:rPr>
              <a:t>Публикация о проведении Дня Героя в школе, встреча с ветеранами образования,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cs typeface="Browallia New" pitchFamily="34" charset="-34"/>
              </a:rPr>
              <a:t> 17 декабря 2021г.</a:t>
            </a:r>
          </a:p>
        </p:txBody>
      </p:sp>
      <p:pic>
        <p:nvPicPr>
          <p:cNvPr id="10244" name="Picture 4" descr="C:\Users\admin\Documents\999\Desktop\2021-2022\музей\сертификат музея\ВСЕ О МУЗЕЕ\Самигуллина\IMG-20190130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3645">
            <a:off x="1071538" y="1071546"/>
            <a:ext cx="1643056" cy="2190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5" name="Picture 5" descr="C:\Users\admin\Documents\999\Desktop\2021-2022\музей\сертификат музея\ВСЕ О МУЗЕЕ\IMG-20190505-WA0016.jpg"/>
          <p:cNvPicPr>
            <a:picLocks noChangeAspect="1" noChangeArrowheads="1"/>
          </p:cNvPicPr>
          <p:nvPr/>
        </p:nvPicPr>
        <p:blipFill>
          <a:blip r:embed="rId5"/>
          <a:srcRect l="8593"/>
          <a:stretch>
            <a:fillRect/>
          </a:stretch>
        </p:blipFill>
        <p:spPr bwMode="auto">
          <a:xfrm>
            <a:off x="642910" y="3143248"/>
            <a:ext cx="3946933" cy="2428874"/>
          </a:xfrm>
          <a:prstGeom prst="rect">
            <a:avLst/>
          </a:prstGeom>
          <a:noFill/>
        </p:spPr>
      </p:pic>
      <p:pic>
        <p:nvPicPr>
          <p:cNvPr id="11" name="Picture 3" descr="C:\Users\admin\Documents\999\Desktop\2021-2022\музей\сертификат музея\ВСЕ О МУЗЕЕ\IMG-20190505-WA0019.jpg"/>
          <p:cNvPicPr>
            <a:picLocks noChangeAspect="1" noChangeArrowheads="1"/>
          </p:cNvPicPr>
          <p:nvPr/>
        </p:nvPicPr>
        <p:blipFill>
          <a:blip r:embed="rId6"/>
          <a:srcRect l="37422" t="59268" r="2834" b="3564"/>
          <a:stretch>
            <a:fillRect/>
          </a:stretch>
        </p:blipFill>
        <p:spPr bwMode="auto">
          <a:xfrm rot="16200000">
            <a:off x="2940211" y="2989089"/>
            <a:ext cx="1428760" cy="1879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18434" name="Picture 2" descr="C:\Users\admin\Desktop\музей\IMG_20220720_081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09" y="357167"/>
            <a:ext cx="5048286" cy="3786214"/>
          </a:xfrm>
          <a:prstGeom prst="rect">
            <a:avLst/>
          </a:prstGeom>
          <a:noFill/>
        </p:spPr>
      </p:pic>
      <p:pic>
        <p:nvPicPr>
          <p:cNvPr id="7170" name="Picture 2" descr="C:\Users\admin\Documents\999\Desktop\2021-2022\музей\сертификат музея\ВСЕ О МУЗЕЕ\Музей\P90508-092742.jpg"/>
          <p:cNvPicPr>
            <a:picLocks noChangeAspect="1" noChangeArrowheads="1"/>
          </p:cNvPicPr>
          <p:nvPr/>
        </p:nvPicPr>
        <p:blipFill>
          <a:blip r:embed="rId4" cstate="print"/>
          <a:srcRect l="19444" t="11458" r="8333" b="33333"/>
          <a:stretch>
            <a:fillRect/>
          </a:stretch>
        </p:blipFill>
        <p:spPr bwMode="auto">
          <a:xfrm>
            <a:off x="1428728" y="571480"/>
            <a:ext cx="1857388" cy="1893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admin\Documents\999\Desktop\2021-2022\музей\сертификат музея\ВСЕ О МУЗЕЕ\Поздравление с НГ\IMG-20191224-WA0016.jpg"/>
          <p:cNvPicPr>
            <a:picLocks noChangeAspect="1" noChangeArrowheads="1"/>
          </p:cNvPicPr>
          <p:nvPr/>
        </p:nvPicPr>
        <p:blipFill>
          <a:blip r:embed="rId5"/>
          <a:srcRect l="3125" t="16666" r="19531" b="18750"/>
          <a:stretch>
            <a:fillRect/>
          </a:stretch>
        </p:blipFill>
        <p:spPr bwMode="auto">
          <a:xfrm>
            <a:off x="4286248" y="4214818"/>
            <a:ext cx="2851759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N--08\Desktop\Фото нов\патриот\IMG_20190128_1007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643182"/>
            <a:ext cx="1665542" cy="2220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285984" y="6000768"/>
            <a:ext cx="6572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Члены кружка посетили  медсестру </a:t>
            </a:r>
            <a:r>
              <a:rPr lang="ru-RU" dirty="0" err="1">
                <a:solidFill>
                  <a:srgbClr val="002060"/>
                </a:solidFill>
                <a:latin typeface="Monotype Corsiva" pitchFamily="66" charset="0"/>
              </a:rPr>
              <a:t>Барышеву</a:t>
            </a: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 А. Н.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pic>
        <p:nvPicPr>
          <p:cNvPr id="9" name="Picture 2" descr="C:\Users\KP\Desktop\у Барышевой 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000636"/>
            <a:ext cx="2444849" cy="142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2050" name="Picture 2" descr="C:\Users\admin\Desktop\2021-02-10 09-46-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2881301" cy="2160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WINDOWS\Temp\Rar$DIa0.571\2022-02-11 11-24-28.JPG"/>
          <p:cNvPicPr>
            <a:picLocks noChangeAspect="1" noChangeArrowheads="1"/>
          </p:cNvPicPr>
          <p:nvPr/>
        </p:nvPicPr>
        <p:blipFill>
          <a:blip r:embed="rId4" cstate="print"/>
          <a:srcRect t="10416" b="25000"/>
          <a:stretch>
            <a:fillRect/>
          </a:stretch>
        </p:blipFill>
        <p:spPr bwMode="auto">
          <a:xfrm>
            <a:off x="5857884" y="1785926"/>
            <a:ext cx="2571768" cy="2153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admin\Documents\999\Desktop\2021-2022\музей\сертификат музея\ВСЕ О МУЗЕЕ\Гиды\дети в музе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4000504"/>
            <a:ext cx="1571020" cy="2095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admin\Documents\999\Desktop\2021-2022\музей\сертификат музея\ВСЕ О МУЗЕЕ\Гиды\гиды.jpg"/>
          <p:cNvPicPr>
            <a:picLocks noChangeAspect="1" noChangeArrowheads="1"/>
          </p:cNvPicPr>
          <p:nvPr/>
        </p:nvPicPr>
        <p:blipFill>
          <a:blip r:embed="rId6"/>
          <a:srcRect t="23958" b="10416"/>
          <a:stretch>
            <a:fillRect/>
          </a:stretch>
        </p:blipFill>
        <p:spPr bwMode="auto">
          <a:xfrm>
            <a:off x="571472" y="1857364"/>
            <a:ext cx="2449286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4414" y="1071546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Одним из главных видов музейной деятельности является экскурсионная работа. Экскурсоводом может быть каждый, кто любит музей, умеет интересно рассказывать. </a:t>
            </a:r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571480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Экскурсии для школьников и дошкольников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5000636"/>
            <a:ext cx="235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Большинство экскурсий в школьном музее проводят сами учащиеся.</a:t>
            </a:r>
          </a:p>
        </p:txBody>
      </p:sp>
      <p:pic>
        <p:nvPicPr>
          <p:cNvPr id="10" name="Picture 2" descr="C:\Users\KP\Desktop\гид Рыжакова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2" b="10705"/>
          <a:stretch/>
        </p:blipFill>
        <p:spPr bwMode="auto">
          <a:xfrm>
            <a:off x="3786182" y="2214554"/>
            <a:ext cx="1852511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16386" name="Picture 2" descr="C:\Users\admin\Desktop\Camera\IMG_20220516_105719.jpg"/>
          <p:cNvPicPr>
            <a:picLocks noChangeAspect="1" noChangeArrowheads="1"/>
          </p:cNvPicPr>
          <p:nvPr/>
        </p:nvPicPr>
        <p:blipFill>
          <a:blip r:embed="rId3" cstate="print"/>
          <a:srcRect l="26562"/>
          <a:stretch>
            <a:fillRect/>
          </a:stretch>
        </p:blipFill>
        <p:spPr bwMode="auto">
          <a:xfrm>
            <a:off x="857224" y="928670"/>
            <a:ext cx="2428860" cy="2480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7" name="Picture 3" descr="C:\Users\admin\Desktop\Camera\IMG_20220516_105731.jpg"/>
          <p:cNvPicPr>
            <a:picLocks noChangeAspect="1" noChangeArrowheads="1"/>
          </p:cNvPicPr>
          <p:nvPr/>
        </p:nvPicPr>
        <p:blipFill>
          <a:blip r:embed="rId4" cstate="print"/>
          <a:srcRect l="35937"/>
          <a:stretch>
            <a:fillRect/>
          </a:stretch>
        </p:blipFill>
        <p:spPr bwMode="auto">
          <a:xfrm>
            <a:off x="428596" y="3571876"/>
            <a:ext cx="2357454" cy="2759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C:\Users\admin\Desktop\Camera\IMG_20220516_110216.jpg"/>
          <p:cNvPicPr>
            <a:picLocks noChangeAspect="1" noChangeArrowheads="1"/>
          </p:cNvPicPr>
          <p:nvPr/>
        </p:nvPicPr>
        <p:blipFill>
          <a:blip r:embed="rId5" cstate="print"/>
          <a:srcRect l="34722" b="22916"/>
          <a:stretch>
            <a:fillRect/>
          </a:stretch>
        </p:blipFill>
        <p:spPr bwMode="auto">
          <a:xfrm>
            <a:off x="6715140" y="3143248"/>
            <a:ext cx="1520437" cy="2393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9" name="Picture 5" descr="C:\Users\admin\Desktop\Camera\IMG_20220516_1055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8352" y="1142984"/>
            <a:ext cx="2381267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WINDOWS\Temp\Rar$DIa0.620\2022-02-16 07-38-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929066"/>
            <a:ext cx="3000364" cy="2250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admin\Documents\999\Desktop\фото музей\4010c7bc-9df1-4fbf-a23a-5a41e406ddf6.jpg"/>
          <p:cNvPicPr>
            <a:picLocks noChangeAspect="1" noChangeArrowheads="1"/>
          </p:cNvPicPr>
          <p:nvPr/>
        </p:nvPicPr>
        <p:blipFill>
          <a:blip r:embed="rId8"/>
          <a:srcRect l="5555" t="27083" b="10416"/>
          <a:stretch>
            <a:fillRect/>
          </a:stretch>
        </p:blipFill>
        <p:spPr bwMode="auto">
          <a:xfrm>
            <a:off x="3571868" y="1428736"/>
            <a:ext cx="2185995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8d8/00110c4f-72d65d4c/hello_html_4f55199f.png">
            <a:extLst>
              <a:ext uri="{FF2B5EF4-FFF2-40B4-BE49-F238E27FC236}">
                <a16:creationId xmlns:a16="http://schemas.microsoft.com/office/drawing/2014/main" id="{8EA40136-067D-ED57-8163-23766005E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B7E5F-A771-229B-B4CC-3FBBD2994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825" y="1683443"/>
            <a:ext cx="3294915" cy="17755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1E5799-DCDC-292E-FE95-738F25CD8DCB}"/>
              </a:ext>
            </a:extLst>
          </p:cNvPr>
          <p:cNvSpPr txBox="1"/>
          <p:nvPr/>
        </p:nvSpPr>
        <p:spPr>
          <a:xfrm>
            <a:off x="1115616" y="653068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Юнармейцы – хранители воинской славы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9DBD1B-0D8B-0192-A746-3C41392FCB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298796"/>
            <a:ext cx="1443513" cy="21602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E18A66-85A7-A3E1-976F-B1BE2C7DD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2" y="1362717"/>
            <a:ext cx="1563638" cy="20848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6DE3AC-551A-7875-41FB-7B5A54B1AF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3" y="3933056"/>
            <a:ext cx="2555776" cy="19421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C60C09-C1D5-C978-6CEA-608CEC681D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970353"/>
            <a:ext cx="2592288" cy="19421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D7E6013-1463-4A58-12B3-3F04115200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53" y="3997329"/>
            <a:ext cx="2464543" cy="191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4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2499" r="2174" b="7022"/>
          <a:stretch/>
        </p:blipFill>
        <p:spPr>
          <a:xfrm rot="5400000">
            <a:off x="1817094" y="254553"/>
            <a:ext cx="5009745" cy="69294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428605"/>
            <a:ext cx="5357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Эвакогоспиталь №3655 рабочего поселка Арск 1941-1946г.г.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135"/>
            <a:ext cx="9144000" cy="6895135"/>
          </a:xfrm>
          <a:prstGeom prst="rect">
            <a:avLst/>
          </a:prstGeom>
          <a:noFill/>
        </p:spPr>
      </p:pic>
      <p:pic>
        <p:nvPicPr>
          <p:cNvPr id="15362" name="Picture 2" descr="C:\Users\admin\Desktop\музей\IMG_20220720_084808.jpg"/>
          <p:cNvPicPr>
            <a:picLocks noChangeAspect="1" noChangeArrowheads="1"/>
          </p:cNvPicPr>
          <p:nvPr/>
        </p:nvPicPr>
        <p:blipFill>
          <a:blip r:embed="rId3" cstate="print"/>
          <a:srcRect l="3000" t="8000" r="3999" b="3999"/>
          <a:stretch>
            <a:fillRect/>
          </a:stretch>
        </p:blipFill>
        <p:spPr bwMode="auto">
          <a:xfrm>
            <a:off x="1285852" y="4286256"/>
            <a:ext cx="281855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3" name="Picture 3" descr="C:\Users\admin\Desktop\музей\IMG_20220720_084818.jpg"/>
          <p:cNvPicPr>
            <a:picLocks noChangeAspect="1" noChangeArrowheads="1"/>
          </p:cNvPicPr>
          <p:nvPr/>
        </p:nvPicPr>
        <p:blipFill>
          <a:blip r:embed="rId4" cstate="print"/>
          <a:srcRect l="3659" t="4878" r="4876" b="12194"/>
          <a:stretch>
            <a:fillRect/>
          </a:stretch>
        </p:blipFill>
        <p:spPr bwMode="auto">
          <a:xfrm>
            <a:off x="4609820" y="4286256"/>
            <a:ext cx="294156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 descr="C:\Users\admin\Desktop\музей\IMG_20220720_084752.jpg"/>
          <p:cNvPicPr>
            <a:picLocks noChangeAspect="1" noChangeArrowheads="1"/>
          </p:cNvPicPr>
          <p:nvPr/>
        </p:nvPicPr>
        <p:blipFill>
          <a:blip r:embed="rId5" cstate="print"/>
          <a:srcRect l="7031" t="10416" r="5468" b="7291"/>
          <a:stretch>
            <a:fillRect/>
          </a:stretch>
        </p:blipFill>
        <p:spPr bwMode="auto">
          <a:xfrm>
            <a:off x="5429256" y="2071678"/>
            <a:ext cx="2883744" cy="2034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5" name="Picture 5" descr="C:\Users\admin\Desktop\музей\IMG_20220720_084744.jpg"/>
          <p:cNvPicPr>
            <a:picLocks noChangeAspect="1" noChangeArrowheads="1"/>
          </p:cNvPicPr>
          <p:nvPr/>
        </p:nvPicPr>
        <p:blipFill>
          <a:blip r:embed="rId6" cstate="print"/>
          <a:srcRect l="6250" t="7291" r="3125" b="6250"/>
          <a:stretch>
            <a:fillRect/>
          </a:stretch>
        </p:blipFill>
        <p:spPr bwMode="auto">
          <a:xfrm>
            <a:off x="785786" y="2031032"/>
            <a:ext cx="2814485" cy="2013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57422" y="500042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Проектные работы учеников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1071546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В школе ведется  поисково-исследовательская работа. Это направление даёт возможность учащимся проявить себя в исследовательской работе. В рамках исследования можно разрабатывать любую тему, интересующую школьников.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428605"/>
            <a:ext cx="6286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Медицинский персонал эвакогоспиталя №3655 рабочего поселка Арск 1941-1946гг</a:t>
            </a:r>
          </a:p>
        </p:txBody>
      </p:sp>
      <p:pic>
        <p:nvPicPr>
          <p:cNvPr id="4" name="Рисунок 3" descr="C:\Users\User\Desktop\0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 t="2880" r="1478" b="2372"/>
          <a:stretch/>
        </p:blipFill>
        <p:spPr bwMode="auto">
          <a:xfrm>
            <a:off x="928662" y="1428736"/>
            <a:ext cx="7320306" cy="45720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357167"/>
            <a:ext cx="6357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Медицинский персонал эвакогоспиталя №3655 рабочего поселка Арск 1941-1946гг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2288" r="2175" b="9346"/>
          <a:stretch/>
        </p:blipFill>
        <p:spPr>
          <a:xfrm rot="5400000">
            <a:off x="1850566" y="292518"/>
            <a:ext cx="4974152" cy="66750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Медицинский персонал эвакогоспиталя №3655 рабочего поселка Арск 1941-1946гг</a:t>
            </a:r>
          </a:p>
        </p:txBody>
      </p:sp>
      <p:pic>
        <p:nvPicPr>
          <p:cNvPr id="4" name="Рисунок 3" descr="C:\Users\User\Desktop\00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" t="2204" r="2956" b="3728"/>
          <a:stretch/>
        </p:blipFill>
        <p:spPr bwMode="auto">
          <a:xfrm>
            <a:off x="1071538" y="1000108"/>
            <a:ext cx="6963686" cy="48794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35716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Медицинский персонал эвакогоспиталя №3655 рабочего поселка Арск 1941-1946гг</a:t>
            </a:r>
          </a:p>
        </p:txBody>
      </p:sp>
      <p:pic>
        <p:nvPicPr>
          <p:cNvPr id="4" name="Рисунок 3" descr="C:\Users\User\Desktop\музей\00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" t="4407" b="6440"/>
          <a:stretch/>
        </p:blipFill>
        <p:spPr bwMode="auto">
          <a:xfrm>
            <a:off x="1071538" y="1000108"/>
            <a:ext cx="7072362" cy="5000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21759" y="357166"/>
            <a:ext cx="4100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Бесценные документы эвакогоспиталя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" t="3464" r="6985" b="3595"/>
          <a:stretch/>
        </p:blipFill>
        <p:spPr>
          <a:xfrm rot="5400000">
            <a:off x="2250623" y="106776"/>
            <a:ext cx="2876899" cy="42349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" t="4651" r="4117" b="1782"/>
          <a:stretch/>
        </p:blipFill>
        <p:spPr>
          <a:xfrm>
            <a:off x="285720" y="4500570"/>
            <a:ext cx="2906357" cy="207167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" t="4652" r="4607" b="4557"/>
          <a:stretch/>
        </p:blipFill>
        <p:spPr>
          <a:xfrm>
            <a:off x="3500430" y="4429132"/>
            <a:ext cx="2641047" cy="184624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t="6601" r="8651" b="2811"/>
          <a:stretch/>
        </p:blipFill>
        <p:spPr>
          <a:xfrm rot="6286262">
            <a:off x="1561790" y="2342381"/>
            <a:ext cx="2239753" cy="33307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483" name="Picture 3" descr="C:\Users\admin\Desktop\музей\IMG_20220720_083811.jpg"/>
          <p:cNvPicPr>
            <a:picLocks noChangeAspect="1" noChangeArrowheads="1"/>
          </p:cNvPicPr>
          <p:nvPr/>
        </p:nvPicPr>
        <p:blipFill>
          <a:blip r:embed="rId7" cstate="print"/>
          <a:srcRect l="3125" t="13541" r="3906" b="7291"/>
          <a:stretch>
            <a:fillRect/>
          </a:stretch>
        </p:blipFill>
        <p:spPr bwMode="auto">
          <a:xfrm rot="6074254">
            <a:off x="5421349" y="1481126"/>
            <a:ext cx="3286402" cy="2098879"/>
          </a:xfrm>
          <a:prstGeom prst="rect">
            <a:avLst/>
          </a:prstGeom>
          <a:noFill/>
        </p:spPr>
      </p:pic>
      <p:pic>
        <p:nvPicPr>
          <p:cNvPr id="10" name="Picture 2" descr="C:\Users\admin\Desktop\музей\IMG_20220720_082418.jpg"/>
          <p:cNvPicPr>
            <a:picLocks noChangeAspect="1" noChangeArrowheads="1"/>
          </p:cNvPicPr>
          <p:nvPr/>
        </p:nvPicPr>
        <p:blipFill>
          <a:blip r:embed="rId8" cstate="print"/>
          <a:srcRect l="12500" t="4166" r="5555" b="6250"/>
          <a:stretch>
            <a:fillRect/>
          </a:stretch>
        </p:blipFill>
        <p:spPr bwMode="auto">
          <a:xfrm rot="1629513">
            <a:off x="6160459" y="3275766"/>
            <a:ext cx="1862372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428605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Бесценные документы эвакогоспиталя</a:t>
            </a:r>
          </a:p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Личный дневник медсестры </a:t>
            </a:r>
            <a:r>
              <a:rPr lang="ru-RU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Гаязовой</a:t>
            </a:r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 М.Ш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5" name="Рисунок 4" descr="C:\Users\User\Desktop\0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3" t="54984" r="74983" b="10648"/>
          <a:stretch/>
        </p:blipFill>
        <p:spPr bwMode="auto">
          <a:xfrm>
            <a:off x="857224" y="1142984"/>
            <a:ext cx="1681666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3" descr="C:\Users\Секретарь\Documents\Downloads\фото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3" t="2091" r="30389" b="44706"/>
          <a:stretch/>
        </p:blipFill>
        <p:spPr bwMode="auto">
          <a:xfrm>
            <a:off x="285720" y="3143248"/>
            <a:ext cx="1626088" cy="2213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Секретарь\Desktop\САЙТ\книг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" t="21658" r="7479" b="9607"/>
          <a:stretch/>
        </p:blipFill>
        <p:spPr bwMode="auto">
          <a:xfrm>
            <a:off x="5286380" y="1071546"/>
            <a:ext cx="3264047" cy="1928826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E:\Райсовет\2022 год\У войны не женское лицо\на 20.04.выступление\эвакогоспиталь\новые скан, фото\фото дневника Гаязовой М\photo54227002781609311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82275" y="2332645"/>
            <a:ext cx="3387076" cy="372239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Райсовет\2022 год\У войны не женское лицо\на 20.04.выступление\эвакогоспиталь\новые скан, фото\фото дневника Гаязовой М\photo542270027816093109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7" t="11855" r="5630" b="12559"/>
          <a:stretch/>
        </p:blipFill>
        <p:spPr bwMode="auto">
          <a:xfrm rot="16200000">
            <a:off x="1883034" y="3903388"/>
            <a:ext cx="2786082" cy="2265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Райсовет\2022 год\У войны не женское лицо\на 20.04.выступление\эвакогоспиталь\новые скан, фото\фото дневника Гаязовой М\photo54227002781609310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071810"/>
            <a:ext cx="2562830" cy="314327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8d8/00110c4f-72d65d4c/hello_html_4f5519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51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428605"/>
            <a:ext cx="6357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Установка мемориальной доски на здании Арской начальной школы №3, 8 мая 2019г.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6"/>
          <a:stretch/>
        </p:blipFill>
        <p:spPr>
          <a:xfrm>
            <a:off x="4572000" y="1071546"/>
            <a:ext cx="3858968" cy="279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C:\Users\admin\Documents\999\Desktop\2021-2022\музей\сертификат музея\ВСЕ О МУЗЕЕ\Музей\P90508-0915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4214818"/>
            <a:ext cx="2690831" cy="2018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admin\Documents\999\Desktop\2021-2022\музей\сертификат музея\ВСЕ О МУЗЕЕ\Музей\P90508-090322.jpg"/>
          <p:cNvPicPr>
            <a:picLocks noChangeAspect="1" noChangeArrowheads="1"/>
          </p:cNvPicPr>
          <p:nvPr/>
        </p:nvPicPr>
        <p:blipFill>
          <a:blip r:embed="rId5" cstate="print"/>
          <a:srcRect l="19444" b="46875"/>
          <a:stretch>
            <a:fillRect/>
          </a:stretch>
        </p:blipFill>
        <p:spPr bwMode="auto">
          <a:xfrm>
            <a:off x="714348" y="1000108"/>
            <a:ext cx="3143272" cy="2763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admin\Documents\999\Desktop\2021-2022\музей\сертификат музея\ВСЕ О МУЗЕЕ\Музей\P90508-0915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4071942"/>
            <a:ext cx="1768073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admin\Documents\999\Desktop\2021-2022\музей\сертификат музея\ВСЕ О МУЗЕЕ\Откр мемориал доски\открытие мем доски.jpg"/>
          <p:cNvPicPr>
            <a:picLocks noChangeAspect="1" noChangeArrowheads="1"/>
          </p:cNvPicPr>
          <p:nvPr/>
        </p:nvPicPr>
        <p:blipFill>
          <a:blip r:embed="rId7"/>
          <a:srcRect l="39844" r="18750" b="12500"/>
          <a:stretch>
            <a:fillRect/>
          </a:stretch>
        </p:blipFill>
        <p:spPr bwMode="auto">
          <a:xfrm>
            <a:off x="500034" y="4071942"/>
            <a:ext cx="1857388" cy="2207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343</Words>
  <Application>Microsoft Office PowerPoint</Application>
  <PresentationFormat>Экран (4:3)</PresentationFormat>
  <Paragraphs>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Unicode MS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Алсу</cp:lastModifiedBy>
  <cp:revision>26</cp:revision>
  <dcterms:created xsi:type="dcterms:W3CDTF">2022-07-21T14:16:28Z</dcterms:created>
  <dcterms:modified xsi:type="dcterms:W3CDTF">2025-10-15T07:35:59Z</dcterms:modified>
</cp:coreProperties>
</file>